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35B73-7AF0-BDDC-440C-E2E2CD258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3115-E13F-42D3-84C7-6C2D96EA5CE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9D5BA-D313-6615-7D21-439F63FA6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CABFE-FCF4-4423-06BB-0C1E252A2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DB404-1DC0-4C32-9BA6-C50EC771F1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2718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8024A-46A9-2195-6D6A-5B92711EC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B4E3C-31FB-49F2-B284-3B5D4D45FDB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C8379-7376-071E-4EAB-DF71D0364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469C3-C891-ABC2-3BCB-D242EA544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38F0A-E072-482C-9EAA-03A1BF6AD1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2054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B0BD8-36B3-B111-5421-9CC70B1C0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E676-8B15-46C8-9CA2-712F500B302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66D9F-80A5-C44C-26AA-FCCDD19E6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876B4-C677-94B0-7BA4-2F1647163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3F687-AD24-4819-A94E-E42316154E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411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E3CC2-3F7D-6A0E-DAE2-F6F52C526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8AD2A-C301-494E-8E94-19CEE57725E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A8516-BF4B-767C-4804-C8D56CD2F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9A49B-6BF0-D5FE-CAA4-8D8BBDB63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DCA35-8002-47B6-9C46-0E9C27FC91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93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34888-B305-4E9D-F405-3C9E42F29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4A718-7210-483D-BC4B-D938D1203D1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5F651-E0D6-5721-BC12-C7CFF68D3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210EF-76AD-F534-AFD0-457DD5FCF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262DF-72D8-4C87-AE77-692E4765A6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9936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EDD2C8-9BFF-B00F-294C-55A9831EA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75F54-45E0-4DE2-8BA7-AB834F0B74C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F512BE-A700-ED60-6ECB-228AC427F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9E99E1-E255-8A61-F0D6-DC4E777ED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1167-F252-45E2-9C27-7AC963F632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9169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2A0309B-6881-1324-B7FC-14F02D68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AF7E-8164-43E8-B600-16880C7C112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2438374-49D8-8FFA-D301-CDE66C757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56C91EC-B6E4-467B-1640-A11EF908E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B21BB-8715-4F76-95E5-92B26D332E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3663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56D3811-5277-EC26-8A4F-7B3FE27C5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A3D34-8962-42D4-BEC6-10A5CA9F547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8D0FB9-71D5-86AB-1FD3-806DF3B66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C7A774E-C18F-293C-74C9-265DD4A4D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07948-04E8-40F9-A3CC-ECC65EC3C5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2538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25420A2-37B7-F4C1-E9E6-AF765E9AE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5D6F9-C52F-48AF-8115-60040D52A95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B1A57FE-FA85-F8C4-7C07-E4F8D9FDE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2F9CEC9-0C51-EF19-1242-C2F5F7C2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7B79B-E15C-4A81-9C01-32ACB12EAC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0134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424146F-CEC4-9EE3-7E81-DFDEDAB9E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56A23-9E74-440A-9C5A-7B23351050F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02F01E-9D65-90BB-958B-0CB3F992E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E90723-E7F5-A699-0110-A3230E33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3EADE-FD94-4EA9-8748-2F6D53FEFE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825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E952A1-A332-7327-BFFA-6CA1E3359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75C9E-8FB9-4F96-A525-2F8743973FF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2A9E1D-621C-02F7-1464-17579BABA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524F48-1A41-9AD7-6927-9A710FB31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9E3E0-45C7-4C62-9810-D545CB06AE9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06991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61CA9FF-32C5-3DBF-970C-EAB3297E45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DEF8554-5FBA-7EFE-8CE1-EEBC862DE7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F91971-B2F1-7DFF-AB94-D87563B652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CEC7F9-4276-4294-8ECE-31BD74FC4D0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84A340-ACDB-8A44-958D-BDE7C39C8B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0C088-1DC8-B4C6-C21D-B1629C118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7C5E1B6-98E7-44C3-BD5C-D93853D8C6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FB4572-D505-4233-C6AD-C629A253C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692150"/>
            <a:ext cx="9793288" cy="554513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9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Before the world began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One Word was there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Grounded in God He was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Rooted in care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By Him all things were made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In Him was love displayed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Through Him God spoke and said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I am for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901B40B-55F5-52AD-616A-FC7A36AB1C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476250"/>
            <a:ext cx="11088688" cy="59055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7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Life found in Him its source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Death found its end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Light found in Him its course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Darkness its friend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neither death nor doubt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Nor darkness can put out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glow of God the shout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am for you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9F50D15-B663-A5F0-F8D2-702B212B19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549275"/>
            <a:ext cx="10585450" cy="59039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1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Word was in the world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Which from Him came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Unrecognised He was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Unknown by name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One with all humankind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the unloved aligned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Convincing sight and mind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am for you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57868D-239F-0B50-6374-8AE3CCCDBD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333375"/>
            <a:ext cx="10945813" cy="59039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7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All who received the Word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By God were blessed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Sisters and brothers they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earth's fond guest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So did the Word of Grace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Proclaim in time and space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with a human face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am for you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DAFA6359-68D4-49FC-1191-EE9748B89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76925"/>
            <a:ext cx="5400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1041744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Graham Maule | John L. Bell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1988 WGRG, Iona Community, Glasgow, Scotland, G2 3DH (Admin. by Willow Publishing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1987 WGRG, Iona Community, Glasgow, Scotland, G2 3DH (Admin. by Willow Publishing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235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Am For You</dc:title>
  <dc:creator>ITS</dc:creator>
  <cp:lastModifiedBy>Narelle Wheaton</cp:lastModifiedBy>
  <cp:revision>2</cp:revision>
  <dcterms:created xsi:type="dcterms:W3CDTF">2016-01-14T03:33:12Z</dcterms:created>
  <dcterms:modified xsi:type="dcterms:W3CDTF">2023-06-08T02:40:11Z</dcterms:modified>
</cp:coreProperties>
</file>